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handoutMasterIdLst>
    <p:handoutMasterId r:id="rId19"/>
  </p:handoutMasterIdLst>
  <p:sldIdLst>
    <p:sldId id="285" r:id="rId6"/>
    <p:sldId id="277" r:id="rId7"/>
    <p:sldId id="271" r:id="rId8"/>
    <p:sldId id="274" r:id="rId9"/>
    <p:sldId id="278" r:id="rId10"/>
    <p:sldId id="279" r:id="rId11"/>
    <p:sldId id="286" r:id="rId12"/>
    <p:sldId id="287" r:id="rId13"/>
    <p:sldId id="260" r:id="rId14"/>
    <p:sldId id="262" r:id="rId15"/>
    <p:sldId id="264" r:id="rId16"/>
    <p:sldId id="266" r:id="rId17"/>
    <p:sldId id="268" r:id="rId18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23A76-800E-47F5-AF87-A19414E2C2B7}" v="10" dt="2020-12-03T12:43:45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51E23A76-800E-47F5-AF87-A19414E2C2B7}"/>
    <pc:docChg chg="custSel addSld delSld modSld">
      <pc:chgData name="Thomas Noordeloos" userId="7c446670-7459-44eb-8c93-60d80c060528" providerId="ADAL" clId="{51E23A76-800E-47F5-AF87-A19414E2C2B7}" dt="2020-12-03T12:46:27.720" v="56" actId="47"/>
      <pc:docMkLst>
        <pc:docMk/>
      </pc:docMkLst>
      <pc:sldChg chg="del">
        <pc:chgData name="Thomas Noordeloos" userId="7c446670-7459-44eb-8c93-60d80c060528" providerId="ADAL" clId="{51E23A76-800E-47F5-AF87-A19414E2C2B7}" dt="2020-12-03T12:46:27.720" v="56" actId="47"/>
        <pc:sldMkLst>
          <pc:docMk/>
          <pc:sldMk cId="3788715575" sldId="256"/>
        </pc:sldMkLst>
      </pc:sldChg>
      <pc:sldChg chg="add">
        <pc:chgData name="Thomas Noordeloos" userId="7c446670-7459-44eb-8c93-60d80c060528" providerId="ADAL" clId="{51E23A76-800E-47F5-AF87-A19414E2C2B7}" dt="2020-12-03T12:34:01.237" v="1"/>
        <pc:sldMkLst>
          <pc:docMk/>
          <pc:sldMk cId="151262476" sldId="260"/>
        </pc:sldMkLst>
      </pc:sldChg>
      <pc:sldChg chg="add">
        <pc:chgData name="Thomas Noordeloos" userId="7c446670-7459-44eb-8c93-60d80c060528" providerId="ADAL" clId="{51E23A76-800E-47F5-AF87-A19414E2C2B7}" dt="2020-12-03T12:34:12.569" v="2"/>
        <pc:sldMkLst>
          <pc:docMk/>
          <pc:sldMk cId="2935460292" sldId="262"/>
        </pc:sldMkLst>
      </pc:sldChg>
      <pc:sldChg chg="add">
        <pc:chgData name="Thomas Noordeloos" userId="7c446670-7459-44eb-8c93-60d80c060528" providerId="ADAL" clId="{51E23A76-800E-47F5-AF87-A19414E2C2B7}" dt="2020-12-03T12:34:36.314" v="3"/>
        <pc:sldMkLst>
          <pc:docMk/>
          <pc:sldMk cId="1157072325" sldId="264"/>
        </pc:sldMkLst>
      </pc:sldChg>
      <pc:sldChg chg="add">
        <pc:chgData name="Thomas Noordeloos" userId="7c446670-7459-44eb-8c93-60d80c060528" providerId="ADAL" clId="{51E23A76-800E-47F5-AF87-A19414E2C2B7}" dt="2020-12-03T12:34:47.831" v="4"/>
        <pc:sldMkLst>
          <pc:docMk/>
          <pc:sldMk cId="69700327" sldId="266"/>
        </pc:sldMkLst>
      </pc:sldChg>
      <pc:sldChg chg="add">
        <pc:chgData name="Thomas Noordeloos" userId="7c446670-7459-44eb-8c93-60d80c060528" providerId="ADAL" clId="{51E23A76-800E-47F5-AF87-A19414E2C2B7}" dt="2020-12-03T12:34:58.245" v="5"/>
        <pc:sldMkLst>
          <pc:docMk/>
          <pc:sldMk cId="1826122203" sldId="268"/>
        </pc:sldMkLst>
      </pc:sldChg>
      <pc:sldChg chg="modSp mod">
        <pc:chgData name="Thomas Noordeloos" userId="7c446670-7459-44eb-8c93-60d80c060528" providerId="ADAL" clId="{51E23A76-800E-47F5-AF87-A19414E2C2B7}" dt="2020-12-03T12:36:07.817" v="9" actId="6549"/>
        <pc:sldMkLst>
          <pc:docMk/>
          <pc:sldMk cId="1553195813" sldId="271"/>
        </pc:sldMkLst>
        <pc:spChg chg="mod">
          <ac:chgData name="Thomas Noordeloos" userId="7c446670-7459-44eb-8c93-60d80c060528" providerId="ADAL" clId="{51E23A76-800E-47F5-AF87-A19414E2C2B7}" dt="2020-12-03T12:36:07.817" v="9" actId="6549"/>
          <ac:spMkLst>
            <pc:docMk/>
            <pc:sldMk cId="1553195813" sldId="271"/>
            <ac:spMk id="2" creationId="{00000000-0000-0000-0000-000000000000}"/>
          </ac:spMkLst>
        </pc:spChg>
      </pc:sldChg>
      <pc:sldChg chg="modSp mod">
        <pc:chgData name="Thomas Noordeloos" userId="7c446670-7459-44eb-8c93-60d80c060528" providerId="ADAL" clId="{51E23A76-800E-47F5-AF87-A19414E2C2B7}" dt="2020-12-03T12:36:13.469" v="10" actId="6549"/>
        <pc:sldMkLst>
          <pc:docMk/>
          <pc:sldMk cId="3834294756" sldId="278"/>
        </pc:sldMkLst>
        <pc:spChg chg="mod">
          <ac:chgData name="Thomas Noordeloos" userId="7c446670-7459-44eb-8c93-60d80c060528" providerId="ADAL" clId="{51E23A76-800E-47F5-AF87-A19414E2C2B7}" dt="2020-12-03T12:36:13.469" v="10" actId="6549"/>
          <ac:spMkLst>
            <pc:docMk/>
            <pc:sldMk cId="3834294756" sldId="278"/>
            <ac:spMk id="3" creationId="{00000000-0000-0000-0000-000000000000}"/>
          </ac:spMkLst>
        </pc:spChg>
      </pc:sldChg>
      <pc:sldChg chg="modSp mod">
        <pc:chgData name="Thomas Noordeloos" userId="7c446670-7459-44eb-8c93-60d80c060528" providerId="ADAL" clId="{51E23A76-800E-47F5-AF87-A19414E2C2B7}" dt="2020-12-03T12:36:17.485" v="11" actId="6549"/>
        <pc:sldMkLst>
          <pc:docMk/>
          <pc:sldMk cId="2311119288" sldId="279"/>
        </pc:sldMkLst>
        <pc:spChg chg="mod">
          <ac:chgData name="Thomas Noordeloos" userId="7c446670-7459-44eb-8c93-60d80c060528" providerId="ADAL" clId="{51E23A76-800E-47F5-AF87-A19414E2C2B7}" dt="2020-12-03T12:36:17.485" v="11" actId="6549"/>
          <ac:spMkLst>
            <pc:docMk/>
            <pc:sldMk cId="2311119288" sldId="279"/>
            <ac:spMk id="3" creationId="{00000000-0000-0000-0000-000000000000}"/>
          </ac:spMkLst>
        </pc:spChg>
      </pc:sldChg>
      <pc:sldChg chg="del">
        <pc:chgData name="Thomas Noordeloos" userId="7c446670-7459-44eb-8c93-60d80c060528" providerId="ADAL" clId="{51E23A76-800E-47F5-AF87-A19414E2C2B7}" dt="2020-12-03T12:35:39.967" v="6" actId="47"/>
        <pc:sldMkLst>
          <pc:docMk/>
          <pc:sldMk cId="819686006" sldId="280"/>
        </pc:sldMkLst>
      </pc:sldChg>
      <pc:sldChg chg="del">
        <pc:chgData name="Thomas Noordeloos" userId="7c446670-7459-44eb-8c93-60d80c060528" providerId="ADAL" clId="{51E23A76-800E-47F5-AF87-A19414E2C2B7}" dt="2020-12-03T12:33:58.269" v="0" actId="47"/>
        <pc:sldMkLst>
          <pc:docMk/>
          <pc:sldMk cId="3917885151" sldId="281"/>
        </pc:sldMkLst>
      </pc:sldChg>
      <pc:sldChg chg="del">
        <pc:chgData name="Thomas Noordeloos" userId="7c446670-7459-44eb-8c93-60d80c060528" providerId="ADAL" clId="{51E23A76-800E-47F5-AF87-A19414E2C2B7}" dt="2020-12-03T12:35:39.967" v="6" actId="47"/>
        <pc:sldMkLst>
          <pc:docMk/>
          <pc:sldMk cId="2220663346" sldId="282"/>
        </pc:sldMkLst>
      </pc:sldChg>
      <pc:sldChg chg="del">
        <pc:chgData name="Thomas Noordeloos" userId="7c446670-7459-44eb-8c93-60d80c060528" providerId="ADAL" clId="{51E23A76-800E-47F5-AF87-A19414E2C2B7}" dt="2020-12-03T12:35:39.967" v="6" actId="47"/>
        <pc:sldMkLst>
          <pc:docMk/>
          <pc:sldMk cId="3159431049" sldId="283"/>
        </pc:sldMkLst>
      </pc:sldChg>
      <pc:sldChg chg="del">
        <pc:chgData name="Thomas Noordeloos" userId="7c446670-7459-44eb-8c93-60d80c060528" providerId="ADAL" clId="{51E23A76-800E-47F5-AF87-A19414E2C2B7}" dt="2020-12-03T12:35:39.967" v="6" actId="47"/>
        <pc:sldMkLst>
          <pc:docMk/>
          <pc:sldMk cId="2653232994" sldId="284"/>
        </pc:sldMkLst>
      </pc:sldChg>
      <pc:sldChg chg="modSp add mod">
        <pc:chgData name="Thomas Noordeloos" userId="7c446670-7459-44eb-8c93-60d80c060528" providerId="ADAL" clId="{51E23A76-800E-47F5-AF87-A19414E2C2B7}" dt="2020-12-03T12:42:44.416" v="49" actId="20577"/>
        <pc:sldMkLst>
          <pc:docMk/>
          <pc:sldMk cId="648300496" sldId="286"/>
        </pc:sldMkLst>
        <pc:spChg chg="mod">
          <ac:chgData name="Thomas Noordeloos" userId="7c446670-7459-44eb-8c93-60d80c060528" providerId="ADAL" clId="{51E23A76-800E-47F5-AF87-A19414E2C2B7}" dt="2020-12-03T12:42:44.416" v="49" actId="20577"/>
          <ac:spMkLst>
            <pc:docMk/>
            <pc:sldMk cId="648300496" sldId="286"/>
            <ac:spMk id="5" creationId="{00000000-0000-0000-0000-000000000000}"/>
          </ac:spMkLst>
        </pc:spChg>
      </pc:sldChg>
      <pc:sldChg chg="addSp delSp modSp add mod">
        <pc:chgData name="Thomas Noordeloos" userId="7c446670-7459-44eb-8c93-60d80c060528" providerId="ADAL" clId="{51E23A76-800E-47F5-AF87-A19414E2C2B7}" dt="2020-12-03T12:43:45.333" v="55" actId="1076"/>
        <pc:sldMkLst>
          <pc:docMk/>
          <pc:sldMk cId="3258680024" sldId="287"/>
        </pc:sldMkLst>
        <pc:spChg chg="add del mod">
          <ac:chgData name="Thomas Noordeloos" userId="7c446670-7459-44eb-8c93-60d80c060528" providerId="ADAL" clId="{51E23A76-800E-47F5-AF87-A19414E2C2B7}" dt="2020-12-03T12:43:39.596" v="53" actId="478"/>
          <ac:spMkLst>
            <pc:docMk/>
            <pc:sldMk cId="3258680024" sldId="287"/>
            <ac:spMk id="4" creationId="{0D2F5BA4-CB38-4278-86B1-3D7BBF97A743}"/>
          </ac:spMkLst>
        </pc:spChg>
        <pc:spChg chg="del">
          <ac:chgData name="Thomas Noordeloos" userId="7c446670-7459-44eb-8c93-60d80c060528" providerId="ADAL" clId="{51E23A76-800E-47F5-AF87-A19414E2C2B7}" dt="2020-12-03T12:43:37.109" v="51" actId="478"/>
          <ac:spMkLst>
            <pc:docMk/>
            <pc:sldMk cId="3258680024" sldId="287"/>
            <ac:spMk id="5" creationId="{00000000-0000-0000-0000-000000000000}"/>
          </ac:spMkLst>
        </pc:spChg>
        <pc:picChg chg="add mod">
          <ac:chgData name="Thomas Noordeloos" userId="7c446670-7459-44eb-8c93-60d80c060528" providerId="ADAL" clId="{51E23A76-800E-47F5-AF87-A19414E2C2B7}" dt="2020-12-03T12:43:45.333" v="55" actId="1076"/>
          <ac:picMkLst>
            <pc:docMk/>
            <pc:sldMk cId="3258680024" sldId="287"/>
            <ac:picMk id="1026" creationId="{9A154FDB-6FB1-4271-9520-0D70B5814B8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16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9669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580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637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061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831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933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1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041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29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22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EA29-6ECA-448F-B977-1F0E1DCED1AE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95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2060"/>
                </a:solidFill>
              </a:rPr>
              <a:t>Financiën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156240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rgbClr val="002060"/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5" y="1712880"/>
            <a:ext cx="4424221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cs typeface="Calibri"/>
              </a:rPr>
              <a:t> Omzet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cs typeface="Calibri"/>
              </a:rPr>
              <a:t> Inkoopwaarde van de omzet (IWO)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cs typeface="Calibri"/>
              </a:rPr>
              <a:t> Brutowinst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644101"/>
              </p:ext>
            </p:extLst>
          </p:nvPr>
        </p:nvGraphicFramePr>
        <p:xfrm>
          <a:off x="2298512" y="5692099"/>
          <a:ext cx="7594976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72311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672311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672311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672311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672311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672311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60">
                  <a:extLst>
                    <a:ext uri="{9D8B030D-6E8A-4147-A177-3AD203B41FA5}">
                      <a16:colId xmlns:a16="http://schemas.microsoft.com/office/drawing/2014/main" val="1096836086"/>
                    </a:ext>
                  </a:extLst>
                </a:gridCol>
                <a:gridCol w="672311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66112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68859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770923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solidFill>
                            <a:srgbClr val="00B050"/>
                          </a:solidFill>
                        </a:rPr>
                        <a:t>Vakantie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Ondernemingsplan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Vlog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87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r>
              <a:rPr lang="nl-NL" dirty="0"/>
              <a:t>Brutowinst als % van de omzet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40 %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46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20) </a:t>
            </a:r>
            <a:r>
              <a:rPr lang="nl-NL" dirty="0"/>
              <a:t>Brutowinst als % van de omzet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348.798,-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33 %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072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21) </a:t>
            </a:r>
            <a:r>
              <a:rPr lang="nl-NL" dirty="0">
                <a:solidFill>
                  <a:prstClr val="black"/>
                </a:solidFill>
              </a:rPr>
              <a:t>Brutowinst als % van de omzet</a:t>
            </a:r>
            <a:endParaRPr lang="nl-NL" sz="4000" dirty="0"/>
          </a:p>
          <a:p>
            <a:pPr marL="0" indent="0">
              <a:buNone/>
            </a:pPr>
            <a:r>
              <a:rPr lang="nl-NL" sz="4000" dirty="0"/>
              <a:t>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€ 74.525,-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€ 35,772,-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00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lvl="0" indent="0">
              <a:buNone/>
            </a:pPr>
            <a:r>
              <a:rPr lang="nl-NL" sz="4000" dirty="0"/>
              <a:t>32) </a:t>
            </a:r>
            <a:r>
              <a:rPr lang="nl-NL" sz="3200" dirty="0">
                <a:solidFill>
                  <a:prstClr val="black"/>
                </a:solidFill>
              </a:rPr>
              <a:t>Brutowinst als % van de Inkoopwaarde van de omzet (IWO) </a:t>
            </a:r>
            <a:endParaRPr lang="nl-NL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€ 123.175,-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98.540,-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12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0625" y="404351"/>
            <a:ext cx="9144000" cy="2330449"/>
          </a:xfrm>
        </p:spPr>
        <p:txBody>
          <a:bodyPr anchor="ctr"/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endParaRPr lang="nl-NL" sz="3600" dirty="0"/>
          </a:p>
        </p:txBody>
      </p:sp>
      <p:grpSp>
        <p:nvGrpSpPr>
          <p:cNvPr id="8" name="Groep 7"/>
          <p:cNvGrpSpPr/>
          <p:nvPr/>
        </p:nvGrpSpPr>
        <p:grpSpPr>
          <a:xfrm>
            <a:off x="2840182" y="2506424"/>
            <a:ext cx="6608618" cy="2457461"/>
            <a:chOff x="2840182" y="2506425"/>
            <a:chExt cx="6096000" cy="218966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807" y="3457835"/>
              <a:ext cx="6048375" cy="1238250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/>
          </p:nvSpPr>
          <p:spPr>
            <a:xfrm>
              <a:off x="2840182" y="2506425"/>
              <a:ext cx="6096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nl-NL" sz="2600" kern="1400" spc="-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Beoordelingsformulier Ondernemingsplan</a:t>
              </a:r>
              <a:endParaRPr lang="nl-NL" sz="2800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nl-NL" sz="2200" kern="1400" spc="-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IBS De wereld en ik </a:t>
              </a:r>
              <a:endParaRPr lang="nl-NL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624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Overzicht dat inzichtelijk maakt of je verlies of winst maakt (excl. btw)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prstClr val="black"/>
                </a:solidFill>
              </a:rPr>
              <a:t>Exploitatie</a:t>
            </a:r>
            <a:r>
              <a:rPr lang="nl-NL" i="1" dirty="0">
                <a:solidFill>
                  <a:srgbClr val="0070C0"/>
                </a:solidFill>
              </a:rPr>
              <a:t>begroting</a:t>
            </a:r>
            <a:r>
              <a:rPr lang="nl-NL" dirty="0">
                <a:solidFill>
                  <a:prstClr val="black"/>
                </a:solidFill>
              </a:rPr>
              <a:t> (de komende periode)</a:t>
            </a:r>
            <a:r>
              <a:rPr lang="nl-NL" dirty="0"/>
              <a:t> </a:t>
            </a:r>
          </a:p>
          <a:p>
            <a:r>
              <a:rPr lang="nl-NL" dirty="0"/>
              <a:t>Exploitatie</a:t>
            </a:r>
            <a:r>
              <a:rPr lang="nl-NL" i="1" dirty="0">
                <a:solidFill>
                  <a:srgbClr val="0070C0"/>
                </a:solidFill>
              </a:rPr>
              <a:t>overzicht</a:t>
            </a:r>
            <a:r>
              <a:rPr lang="nl-NL" i="1" dirty="0"/>
              <a:t> </a:t>
            </a:r>
            <a:r>
              <a:rPr lang="nl-NL" dirty="0"/>
              <a:t>(de afgelopen periode)</a:t>
            </a:r>
          </a:p>
          <a:p>
            <a:endParaRPr lang="nl-NL" dirty="0">
              <a:solidFill>
                <a:prstClr val="black"/>
              </a:solidFill>
            </a:endParaRPr>
          </a:p>
          <a:p>
            <a:r>
              <a:rPr lang="nl-NL" dirty="0">
                <a:solidFill>
                  <a:prstClr val="black"/>
                </a:solidFill>
              </a:rPr>
              <a:t>Exploitatie</a:t>
            </a:r>
            <a:r>
              <a:rPr lang="nl-NL" i="1" dirty="0">
                <a:solidFill>
                  <a:prstClr val="black"/>
                </a:solidFill>
              </a:rPr>
              <a:t>budget</a:t>
            </a:r>
            <a:r>
              <a:rPr lang="nl-NL" dirty="0">
                <a:solidFill>
                  <a:prstClr val="black"/>
                </a:solidFill>
              </a:rPr>
              <a:t> (taakstellend karakter)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winst verl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346" y="3367077"/>
            <a:ext cx="2458957" cy="245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9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9830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83429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r>
              <a:rPr lang="nl-NL" dirty="0"/>
              <a:t>Omzet inclusief BTW (consumenten-omzet)</a:t>
            </a:r>
          </a:p>
          <a:p>
            <a:r>
              <a:rPr lang="nl-NL" dirty="0"/>
              <a:t>Omzet exclusief BTW (bedrijfs-omzet)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4000" b="1" dirty="0">
                <a:solidFill>
                  <a:srgbClr val="0070C0"/>
                </a:solidFill>
              </a:rPr>
              <a:t>Omzet = </a:t>
            </a:r>
            <a:r>
              <a:rPr lang="nl-NL" sz="4000" b="1" dirty="0">
                <a:solidFill>
                  <a:srgbClr val="FFC000"/>
                </a:solidFill>
              </a:rPr>
              <a:t>afzet</a:t>
            </a:r>
            <a:r>
              <a:rPr lang="nl-NL" sz="4000" b="1" dirty="0">
                <a:solidFill>
                  <a:srgbClr val="0070C0"/>
                </a:solidFill>
              </a:rPr>
              <a:t> x </a:t>
            </a:r>
            <a:r>
              <a:rPr lang="nl-NL" sz="4000" b="1" dirty="0">
                <a:solidFill>
                  <a:srgbClr val="FF0000"/>
                </a:solidFill>
              </a:rPr>
              <a:t>verkoopprijs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1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4000" b="1" dirty="0" err="1">
                <a:solidFill>
                  <a:srgbClr val="0070C0"/>
                </a:solidFill>
              </a:rPr>
              <a:t>Inkoopwaade</a:t>
            </a:r>
            <a:r>
              <a:rPr lang="nl-NL" sz="4000" b="1" dirty="0">
                <a:solidFill>
                  <a:srgbClr val="0070C0"/>
                </a:solidFill>
              </a:rPr>
              <a:t> van de omzet (IWO)</a:t>
            </a:r>
            <a:endParaRPr lang="nl-NL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euphemiaregular"/>
              </a:rPr>
              <a:t>wat is dan de kostprijs van de omzet?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30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pic>
        <p:nvPicPr>
          <p:cNvPr id="1026" name="Picture 2" descr="1.3 Brutowinst - Nettowinst - Economielokaal">
            <a:extLst>
              <a:ext uri="{FF2B5EF4-FFF2-40B4-BE49-F238E27FC236}">
                <a16:creationId xmlns:a16="http://schemas.microsoft.com/office/drawing/2014/main" id="{9A154FDB-6FB1-4271-9520-0D70B5814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17" y="1851697"/>
            <a:ext cx="5952950" cy="418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68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11) </a:t>
            </a:r>
            <a:r>
              <a:rPr lang="nl-NL" sz="3200" dirty="0"/>
              <a:t>Brutowinst als % van de Inkoopwaarde van de omzet (IWO) 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       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62476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A957C3-C8BC-4A74-A5CB-20C5D8C6A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E2487F-46E1-4C69-801B-FC256CB66E78}">
  <ds:schemaRefs>
    <ds:schemaRef ds:uri="47a28104-336f-447d-946e-e305ac2bcd47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4354c1b-6b8c-435b-ad50-990538c19557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F0104FB-7DBA-43D5-98D6-B30E8193C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2919</TotalTime>
  <Words>336</Words>
  <Application>Microsoft Office PowerPoint</Application>
  <PresentationFormat>Breedbeeld</PresentationFormat>
  <Paragraphs>135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euphemiaregular</vt:lpstr>
      <vt:lpstr>Wingdings</vt:lpstr>
      <vt:lpstr>Thema1</vt:lpstr>
      <vt:lpstr>Aangepast ontwerp</vt:lpstr>
      <vt:lpstr>Financiën</vt:lpstr>
      <vt:lpstr>Financieel Management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46</cp:revision>
  <dcterms:created xsi:type="dcterms:W3CDTF">2017-09-05T13:31:36Z</dcterms:created>
  <dcterms:modified xsi:type="dcterms:W3CDTF">2020-12-03T12:46:56Z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